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79E6-E5A5-4FA0-A08F-7A601100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586E9-0379-43B1-842B-53C033178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6285-7E53-4823-831B-01BFB00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3229-2483-4BCE-8C94-F9750243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11A7-7198-418E-B73F-A07269CC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2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56E2-E4B7-47D0-9B13-C763BB1D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07C13-A8B4-4DA8-A7D3-18FC8858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07C9-BA8A-46BD-8B3B-E985F75B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028B-70F2-4A90-8058-8D050959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61CF-A94E-47AD-B75E-E4FB59A5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F8EB5-E133-4C73-B1DD-F0BFB81A3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A8B7E-FCF4-4EE5-BC9F-D955D759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81EF-9A49-4D6F-8CEA-FC059860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47946-5BA1-47DA-8628-6EFCAC9A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A176-02C3-4E56-A3A9-488055D0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3722-A28F-442C-8C94-3F94123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5FA3-30BD-4380-8D39-F95F5D8A0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588F-CB37-4041-A006-526B56FB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896E-DBF1-44EE-86B0-EF3D70ED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7FC4-1B04-4CB8-9750-85246632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38DC-C1A2-4180-A62B-4096102C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E40E8-CF0D-4BDF-A12C-92AD3C98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99A8-EB14-49F7-8BDF-56314A41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C6DE-3F78-44E3-8DF1-70560F54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B4AA-ED53-4BAB-A36D-4A9F0085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DED1-1430-4D3B-9F11-82A6B181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FC6B-56FD-494E-8303-6975BB36C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12A5D-5024-466B-9A39-7F22B3074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08987-DD6B-48AF-9780-2DAF3F9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87BA4-7C60-4770-9760-9B2DA994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FA177-22A8-4815-B387-378C7673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0B45-3EF1-4AD1-8EA5-E5452DE3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448-AACB-4FCB-84E1-3C6E2B6B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F0682-A9DA-4D4A-A6B2-08F9D520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DED60-28F7-4599-860F-85D4D8690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4970D-0746-4CFE-A7EE-5EFDDFF2A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772F6-6EA6-4505-A0DE-D099CBBE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34804-432D-42A3-9867-A951D83C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7675B-D29B-4518-A901-1F085CCA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AC49-D768-437A-9634-EFAFF012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EE4CC-87F9-45E0-B8BD-E7BD5855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5C3AB-D3BE-4575-B6C6-90F0ADD4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F189E-2816-40E0-9DF7-811126E7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95D8E-8D4D-4655-ADA2-F78F17C9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D51A5-35E0-41FD-8271-DA815698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D0F73-6B3B-405E-BE86-3CD2B59F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F92C-DCDE-4376-ABA8-F3BCC1E2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D08B-5D49-4BCB-812C-8F529167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E2D9F-8D3B-47C8-BCA3-AB4E01E10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C5FCC-D290-4E84-A13B-9FECD7F8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FE9C7-1324-449A-A0FC-4FCDC335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3543D-35A9-489D-AA66-9018ACA4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D2E7-FBB7-4F44-9E8E-770E4238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887CB-A6E7-4B40-A1B0-9CCAB100B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5047-7328-49A3-A90C-B734F742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72C78-6F15-4F32-9697-5536CAB4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7631E-1AEB-44F7-91AC-7A9B6450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05676-97A2-4B38-81DC-1AED8D96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A8EC9-B569-4E94-8280-C1EC3218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5A201-6D6C-4245-9054-63B29961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A418-15AE-4B70-8318-25E36CC4B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E247-9962-400A-A726-189EE9B94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61EB-DAB7-41D5-97B3-6D388C96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44D4-8EA6-4CBB-923A-BE9BBDFE1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D01E-006B-4AB3-A18C-C1558053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10" Type="http://schemas.openxmlformats.org/officeDocument/2006/relationships/image" Target="../media/image6.png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ox&#10;&#10;Description automatically generated">
            <a:extLst>
              <a:ext uri="{FF2B5EF4-FFF2-40B4-BE49-F238E27FC236}">
                <a16:creationId xmlns:a16="http://schemas.microsoft.com/office/drawing/2014/main" id="{D2671361-C715-47EF-8CBC-CE43B8561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" y="2262"/>
            <a:ext cx="10857754" cy="685347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1524A8-B620-41ED-A29E-8364B243F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7919" y="548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82A9-8750-42C5-8C84-56798A38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table, person&#10;&#10;Description automatically generated">
            <a:extLst>
              <a:ext uri="{FF2B5EF4-FFF2-40B4-BE49-F238E27FC236}">
                <a16:creationId xmlns:a16="http://schemas.microsoft.com/office/drawing/2014/main" id="{E5FB2333-8E6A-4CDC-8789-7878CD9E8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5" y="655955"/>
            <a:ext cx="8595722" cy="4341176"/>
          </a:xfr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4037EC-E067-4496-9C4C-FCE60E0F9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8932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3C8A-6918-447C-A641-79DB5BAD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20" y="42726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月              日                  生</a:t>
            </a:r>
            <a:endParaRPr lang="en-US" sz="7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F315C-6127-4CF9-BBBE-2A3C27E66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10594" r="47234" b="70068"/>
          <a:stretch/>
        </p:blipFill>
        <p:spPr bwMode="auto">
          <a:xfrm>
            <a:off x="4019048" y="2021320"/>
            <a:ext cx="283154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2BBD6F-3B1B-4539-8A72-B7A5D6996130}"/>
              </a:ext>
            </a:extLst>
          </p:cNvPr>
          <p:cNvCxnSpPr>
            <a:cxnSpLocks/>
          </p:cNvCxnSpPr>
          <p:nvPr/>
        </p:nvCxnSpPr>
        <p:spPr>
          <a:xfrm>
            <a:off x="3288542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B4F036-91BA-4E6B-8957-4D565CB4C4CE}"/>
              </a:ext>
            </a:extLst>
          </p:cNvPr>
          <p:cNvCxnSpPr>
            <a:cxnSpLocks/>
          </p:cNvCxnSpPr>
          <p:nvPr/>
        </p:nvCxnSpPr>
        <p:spPr>
          <a:xfrm>
            <a:off x="7977431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AB33E9-C3BC-4971-A88B-8717B1E14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t="54699" r="47875" b="27092"/>
          <a:stretch/>
        </p:blipFill>
        <p:spPr bwMode="auto">
          <a:xfrm>
            <a:off x="116361" y="2098665"/>
            <a:ext cx="2750787" cy="12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0050F3-D6BA-4D4E-818E-6E7F96420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47896" r="41456" b="35534"/>
          <a:stretch/>
        </p:blipFill>
        <p:spPr bwMode="auto">
          <a:xfrm>
            <a:off x="8512721" y="2021320"/>
            <a:ext cx="3143659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972C2E-47F6-43C4-AC64-597F10C2E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44528" r="60170" b="37340"/>
          <a:stretch/>
        </p:blipFill>
        <p:spPr bwMode="auto">
          <a:xfrm>
            <a:off x="525721" y="3977705"/>
            <a:ext cx="1932066" cy="19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B7E441-4CAD-47F1-9441-EA3ADD9F1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2" t="44399" r="40510" b="37211"/>
          <a:stretch/>
        </p:blipFill>
        <p:spPr bwMode="auto">
          <a:xfrm>
            <a:off x="4567678" y="3977705"/>
            <a:ext cx="1880774" cy="18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29461A-2E55-4965-AB4E-5BA8B1EE0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2666" y="785249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5EE907-4FA1-4699-A62D-B15BFF78A7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98542" y="733631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A26657-DE25-4B01-839A-75CD0EABCD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7094" y="785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Widescreen</PresentationFormat>
  <Paragraphs>1</Paragraphs>
  <Slides>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月              日                  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Liying Xu</dc:creator>
  <cp:lastModifiedBy>Liying Xu</cp:lastModifiedBy>
  <cp:revision>3</cp:revision>
  <dcterms:created xsi:type="dcterms:W3CDTF">2020-09-03T21:06:20Z</dcterms:created>
  <dcterms:modified xsi:type="dcterms:W3CDTF">2020-09-03T21:20:51Z</dcterms:modified>
</cp:coreProperties>
</file>