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4534-2CBF-4628-9C7A-5EE71A481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DDC1E-C8F6-4480-A1E9-2F2A6071A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112A1-E350-4D42-9D9C-68548CFAB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5442-DD28-4B82-8A5F-7CB84778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DDD9B-6714-4999-9DCE-58B89DB3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3761-00F2-471D-A213-76B8942E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4233A-D196-4ABD-814C-A6921F890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3387A-2EA0-4F81-93EA-4B105839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51BF7-01C8-4A32-9070-228030D7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D2766-B4D7-4C33-987C-F0860D0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CB5564-C0EC-430A-9646-55B4AB24B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D3AA1-9EFF-4DBD-A8CC-68D1D3E2C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17ECF-2F2A-4711-AD32-C82024D5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460AF-00FE-44F0-B60D-9129CA89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D77EF-EB31-494D-A26A-E762FC83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8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E816-7834-4A33-AB2B-E3227272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083B-4E0B-4B07-959C-D73DAAA5C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5AD7B-FF77-4C16-9A5E-6A577AB1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E7EB5-F01B-44C7-8A53-362AC49D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AA8F1-3E77-4647-B982-EFBB6EA5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CC25-0227-4ECF-A90B-3830B941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F7D42-C0A7-491A-81D8-6A81B8581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944E-D48D-4A25-BE73-BDB94ACA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2DB01-6B2E-4853-8D7A-99037F1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6E402-56A4-48DE-8735-9F1FA01B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5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25FF-623A-4B06-8393-D60B0A15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8115-D9E8-4716-94B5-EC604BA58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C151A-4E1A-4790-B392-02794601C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5685F-C574-4FB1-AA90-CA8B8A5F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F5FE1-56ED-45B4-84DB-8EF57DB1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8B8BE-1202-4524-BFC0-225010A6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8227-3D0C-4BA2-888A-EDFC048F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DE121-2A20-40C5-873B-8EED6AB0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CBD83-B32F-4679-AD79-8C22065A4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1CAB9-D84C-4DCD-872E-D01B13DDB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1FCB8-DB1E-4459-9B22-4DC78AF90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81589-0E85-4D05-9CF7-339194B3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5F9FE-D7A2-4D9E-A119-8D05F4AE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2676D-ADAC-4B40-87EB-B9E42DB8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2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457F-8027-48F1-A9DE-F346371C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FAF76-1755-446F-A006-C17AD23F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87BE1-E61C-479F-87F9-DE8406CA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192BD-1EBE-4E95-B8E6-90943A72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B9D8B7-8A76-4EB3-B13F-6F6FE5FF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ED667-F3DE-444B-98F5-088626ED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0E19-AE5D-409F-AA88-0456D7AE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16DA-4551-4725-8EA1-8979F0B9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9471-0846-4EB7-BACA-53ECFC8E9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1F52E-6E2D-4B51-9006-6516BA808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C41A5-D3AB-4B57-8577-F800E4A22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2EAFF-C0E9-407B-A5AF-8FCDA345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A60B-E909-4C0B-A00F-CA59EC64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3E20-0451-45CE-A2CD-26455F9E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042BC-9D6B-470B-A5CB-41866125C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610-5A3D-442B-9202-F6F78D085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59DAA-AF1C-4BA2-BD4A-AD008D9A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E8FAE-52B1-4767-9337-CF010450F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CC8E2-5F24-4DB6-AD06-85B698E4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99D63-1319-46C7-BAB3-E17F6967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2E4CC-03D6-4567-A5FC-2D4F2E272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82DA-96CA-4893-B82C-D68E14D72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5DBC-8343-4752-B833-4166BBFE7C5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4349-025D-45F1-976A-6A027A77F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0377-CE11-4DC6-9131-A3503C2E1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6610-C5F4-46F7-8CAE-F53065F02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0A478B-272C-489B-ACB8-79CC29F6F47E}"/>
              </a:ext>
            </a:extLst>
          </p:cNvPr>
          <p:cNvSpPr/>
          <p:nvPr/>
        </p:nvSpPr>
        <p:spPr>
          <a:xfrm>
            <a:off x="964706" y="1387110"/>
            <a:ext cx="112272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我的生日是</a:t>
            </a:r>
            <a:r>
              <a:rPr lang="en-US" altLang="zh-CN" sz="5400" dirty="0">
                <a:solidFill>
                  <a:srgbClr val="000000"/>
                </a:solidFill>
                <a:latin typeface="Arial" panose="020B0604020202020204" pitchFamily="34" charset="0"/>
              </a:rPr>
              <a:t>__________________</a:t>
            </a:r>
            <a:r>
              <a:rPr lang="zh-CN" altLang="en-US" sz="5400" dirty="0">
                <a:solidFill>
                  <a:srgbClr val="000000"/>
                </a:solidFill>
                <a:latin typeface="Arial" panose="020B0604020202020204" pitchFamily="34" charset="0"/>
              </a:rPr>
              <a:t>。</a:t>
            </a:r>
            <a:endParaRPr lang="zh-CN" altLang="en-US" sz="5400" b="0" dirty="0">
              <a:effectLst/>
            </a:endParaRPr>
          </a:p>
          <a:p>
            <a:br>
              <a:rPr lang="zh-CN" alt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DD6A2-DBBD-478A-999D-7174DEF6664F}"/>
              </a:ext>
            </a:extLst>
          </p:cNvPr>
          <p:cNvSpPr/>
          <p:nvPr/>
        </p:nvSpPr>
        <p:spPr>
          <a:xfrm>
            <a:off x="2905957" y="324254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例</a:t>
            </a:r>
            <a:r>
              <a:rPr lang="zh-CN" alt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（</a:t>
            </a: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我的生日是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十月二十七日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。</a:t>
            </a:r>
            <a:endParaRPr lang="zh-CN" altLang="en-US" sz="2800" b="0" dirty="0">
              <a:effectLst/>
            </a:endParaRPr>
          </a:p>
          <a:p>
            <a:br>
              <a:rPr lang="zh-CN" altLang="en-US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7E376-D70E-4BAD-AEC7-39DCF3070D22}"/>
              </a:ext>
            </a:extLst>
          </p:cNvPr>
          <p:cNvSpPr txBox="1"/>
          <p:nvPr/>
        </p:nvSpPr>
        <p:spPr>
          <a:xfrm>
            <a:off x="1711910" y="2183425"/>
            <a:ext cx="238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birthday is_______.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BBC7E-313E-4F73-B7D1-5868A6558027}"/>
              </a:ext>
            </a:extLst>
          </p:cNvPr>
          <p:cNvSpPr txBox="1"/>
          <p:nvPr/>
        </p:nvSpPr>
        <p:spPr>
          <a:xfrm>
            <a:off x="4953740" y="3681126"/>
            <a:ext cx="472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My birthday is </a:t>
            </a:r>
            <a:r>
              <a:rPr lang="en-US" sz="1400" dirty="0">
                <a:solidFill>
                  <a:srgbClr val="FF0000"/>
                </a:solidFill>
              </a:rPr>
              <a:t>0ctober 27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858BCC-967F-4F74-98F7-2D0B4BBD9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7" b="20227"/>
          <a:stretch/>
        </p:blipFill>
        <p:spPr bwMode="auto">
          <a:xfrm>
            <a:off x="8610712" y="2864438"/>
            <a:ext cx="1030709" cy="12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99379DB0-C542-43CA-8981-16BDE40E81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8098" y="4294324"/>
            <a:ext cx="8035407" cy="23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0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</Words>
  <Application>Microsoft Office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Liying Xu</dc:creator>
  <cp:lastModifiedBy>Liying Xu</cp:lastModifiedBy>
  <cp:revision>2</cp:revision>
  <dcterms:created xsi:type="dcterms:W3CDTF">2020-09-03T14:14:04Z</dcterms:created>
  <dcterms:modified xsi:type="dcterms:W3CDTF">2020-09-03T14:23:51Z</dcterms:modified>
</cp:coreProperties>
</file>